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38" r:id="rId2"/>
    <p:sldId id="341" r:id="rId3"/>
    <p:sldId id="346" r:id="rId4"/>
    <p:sldId id="351" r:id="rId5"/>
    <p:sldId id="259" r:id="rId6"/>
    <p:sldId id="287" r:id="rId7"/>
    <p:sldId id="276" r:id="rId8"/>
    <p:sldId id="288" r:id="rId9"/>
    <p:sldId id="290" r:id="rId10"/>
    <p:sldId id="293" r:id="rId11"/>
    <p:sldId id="289" r:id="rId12"/>
    <p:sldId id="291" r:id="rId13"/>
    <p:sldId id="334" r:id="rId14"/>
    <p:sldId id="274" r:id="rId15"/>
    <p:sldId id="335" r:id="rId16"/>
    <p:sldId id="295" r:id="rId17"/>
    <p:sldId id="296" r:id="rId18"/>
    <p:sldId id="345" r:id="rId19"/>
    <p:sldId id="337" r:id="rId20"/>
    <p:sldId id="273" r:id="rId21"/>
    <p:sldId id="294" r:id="rId22"/>
    <p:sldId id="304" r:id="rId23"/>
    <p:sldId id="348" r:id="rId24"/>
    <p:sldId id="349" r:id="rId25"/>
    <p:sldId id="350" r:id="rId26"/>
    <p:sldId id="336" r:id="rId27"/>
    <p:sldId id="339" r:id="rId28"/>
    <p:sldId id="269" r:id="rId29"/>
    <p:sldId id="277" r:id="rId30"/>
    <p:sldId id="340" r:id="rId31"/>
    <p:sldId id="343" r:id="rId32"/>
    <p:sldId id="301" r:id="rId33"/>
    <p:sldId id="342" r:id="rId34"/>
    <p:sldId id="347" r:id="rId35"/>
    <p:sldId id="344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7FF4"/>
    <a:srgbClr val="544C7B"/>
    <a:srgbClr val="BDAA6E"/>
    <a:srgbClr val="DC221A"/>
    <a:srgbClr val="F8F352"/>
    <a:srgbClr val="FF7311"/>
    <a:srgbClr val="0C396A"/>
    <a:srgbClr val="CD657A"/>
    <a:srgbClr val="A679C8"/>
    <a:srgbClr val="D44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/>
    <p:restoredTop sz="94640"/>
  </p:normalViewPr>
  <p:slideViewPr>
    <p:cSldViewPr snapToGrid="0">
      <p:cViewPr varScale="1">
        <p:scale>
          <a:sx n="116" d="100"/>
          <a:sy n="116" d="100"/>
        </p:scale>
        <p:origin x="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72F80-FE2B-374A-8786-AAD7CA5A855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7EB71-000F-F448-B746-C3B46DA8A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55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EB71-000F-F448-B746-C3B46DA8A9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EB71-000F-F448-B746-C3B46DA8A9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3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EB71-000F-F448-B746-C3B46DA8A9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EC29F-5CEE-1A28-A06A-6A3677477B8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22E4167-1C4F-3DAE-45D1-8C4938553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Zephaniah,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thirty-nine!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DDC9B09C-C5BA-7191-1F19-A844D50D4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</a:t>
            </a: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Are you ready for the New Testament? Are you ready for the New Testament?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Matthew, Mark,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Luke, and John,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Acts, and Romans,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First and Second Corinthians,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Galatians, Ephesians,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C2F1910-6AFA-EE6F-D9F6-FD97CD01B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Titus,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That’s twenty-seven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And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819255F-D620-C563-258E-CB573BC9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FAST FACT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OFFERING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Thank you,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May it bring You glory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FAST FACT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hope to see you </a:t>
            </a: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again. (x2)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endParaRPr lang="en-US" sz="3200" b="0" i="0" u="none" strike="noStrike" dirty="0">
              <a:solidFill>
                <a:srgbClr val="323338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sz="3200" b="0" i="0" u="none" strike="noStrike" dirty="0">
                <a:solidFill>
                  <a:srgbClr val="323338"/>
                </a:solidFill>
                <a:effectLst/>
                <a:latin typeface="Century Gothic" panose="020B0502020202020204" pitchFamily="34" charset="0"/>
              </a:rPr>
              <a:t>“Happy Birthday” by Janet Sage, copyright © 2001 North American Division Corporation of </a:t>
            </a:r>
            <a:r>
              <a:rPr lang="en-US" sz="3200" dirty="0">
                <a:solidFill>
                  <a:srgbClr val="323338"/>
                </a:solidFill>
                <a:latin typeface="Century Gothic" panose="020B0502020202020204" pitchFamily="34" charset="0"/>
              </a:rPr>
              <a:t>Seventh-day Adventists. </a:t>
            </a:r>
            <a:r>
              <a:rPr lang="en-US" sz="3200" b="0" i="0" u="none" strike="noStrike" dirty="0">
                <a:solidFill>
                  <a:srgbClr val="323338"/>
                </a:solidFill>
                <a:effectLst/>
                <a:latin typeface="Century Gothic" panose="020B0502020202020204" pitchFamily="34" charset="0"/>
              </a:rPr>
              <a:t>From Little Voices Praise Him, #39. Used by permission.</a:t>
            </a:r>
          </a:p>
          <a:p>
            <a:pPr>
              <a:buNone/>
            </a:pPr>
            <a:br>
              <a:rPr lang="en-US" dirty="0"/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584883" y="2310502"/>
            <a:ext cx="76449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Our loving God made earth to be our wonderful home.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01CE1-CA31-709A-9808-A5447CD03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69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A84B5-1A1E-E559-E84F-21F59233CF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29367"/>
            <a:ext cx="12191368" cy="39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09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50363-71AF-69AB-9A50-A9455D929E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2299" y="0"/>
            <a:ext cx="9404494" cy="68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5CF559-9F7C-04E7-42B0-B0B0B5B825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92" y="836341"/>
            <a:ext cx="12192492" cy="51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3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190DBA-C725-E177-F36E-3616B28BC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251371" y="-228748"/>
            <a:ext cx="3940629" cy="7337989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30299-6A11-D70E-A8B3-003DE76694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H="1">
            <a:off x="-195943" y="-229471"/>
            <a:ext cx="10129712" cy="7338711"/>
          </a:xfrm>
          <a:prstGeom prst="rect">
            <a:avLst/>
          </a:prstGeom>
          <a:effectLst>
            <a:softEdge rad="174594"/>
          </a:effectLst>
        </p:spPr>
      </p:pic>
    </p:spTree>
    <p:extLst>
      <p:ext uri="{BB962C8B-B14F-4D97-AF65-F5344CB8AC3E}">
        <p14:creationId xmlns:p14="http://schemas.microsoft.com/office/powerpoint/2010/main" val="1781816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0AF67-1A54-EFED-B2B8-FCB9EAF21C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714" y="-1"/>
            <a:ext cx="11974286" cy="4483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AD2E09-D2DF-19DF-4619-CFD76B0D4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7087" y="3461657"/>
            <a:ext cx="12279087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03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486697" y="1641031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since the creation of the world,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invisible attributes are clearly seen.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Romans 1:20</a:t>
            </a:r>
          </a:p>
        </p:txBody>
      </p:sp>
      <p:pic>
        <p:nvPicPr>
          <p:cNvPr id="9" name="01. Romans 1-20 PYAQ1 (MASTER) copy">
            <a:hlinkClick r:id="" action="ppaction://media"/>
            <a:extLst>
              <a:ext uri="{FF2B5EF4-FFF2-40B4-BE49-F238E27FC236}">
                <a16:creationId xmlns:a16="http://schemas.microsoft.com/office/drawing/2014/main" id="{79DEC142-57C5-41F3-0633-D02BE168D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“Romans 1:20”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DBF56-ABE9-EE30-E926-84AB4A837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17301E-E894-BF18-4D27-F1FBF3F9EDC3}"/>
              </a:ext>
            </a:extLst>
          </p:cNvPr>
          <p:cNvSpPr/>
          <p:nvPr/>
        </p:nvSpPr>
        <p:spPr>
          <a:xfrm>
            <a:off x="-2113940" y="466812"/>
            <a:ext cx="4856207" cy="440037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C668C9-EC63-2A36-447D-2537857CBAF1}"/>
              </a:ext>
            </a:extLst>
          </p:cNvPr>
          <p:cNvSpPr txBox="1">
            <a:spLocks/>
          </p:cNvSpPr>
          <p:nvPr/>
        </p:nvSpPr>
        <p:spPr>
          <a:xfrm>
            <a:off x="439146" y="446110"/>
            <a:ext cx="25326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EARLY ARRIVALS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616922-BD86-6015-DFE6-365D24EAA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957FF4"/>
                </a:solidFill>
                <a:latin typeface="Century Gothic" panose="020B0502020202020204" pitchFamily="34" charset="0"/>
              </a:rPr>
              <a:t>When God Speaks</a:t>
            </a:r>
            <a:endParaRPr lang="en-AU" sz="2400" dirty="0">
              <a:solidFill>
                <a:srgbClr val="957FF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6716D7-88FC-6E79-3813-F20362A17B7F}"/>
              </a:ext>
            </a:extLst>
          </p:cNvPr>
          <p:cNvSpPr txBox="1">
            <a:spLocks/>
          </p:cNvSpPr>
          <p:nvPr/>
        </p:nvSpPr>
        <p:spPr>
          <a:xfrm>
            <a:off x="381108" y="1721777"/>
            <a:ext cx="3101948" cy="4984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When God spoke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To the darkness,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“Let there be light,”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It was done,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And the darkness fled away.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When God spoke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To an old man,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“You’ll have a son,”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It was done,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entury Gothic" panose="020B0502020202020204" pitchFamily="34" charset="0"/>
              </a:rPr>
              <a:t>And the sadness fled away. 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speaks,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 miracle happens.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speaks,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The light begins to shine.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If God’s word is so powerful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That it can make the universe,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It can remake you, too.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5" name="When God Speaks copy">
            <a:hlinkClick r:id="" action="ppaction://media"/>
            <a:extLst>
              <a:ext uri="{FF2B5EF4-FFF2-40B4-BE49-F238E27FC236}">
                <a16:creationId xmlns:a16="http://schemas.microsoft.com/office/drawing/2014/main" id="{2425DBA0-C18A-35D5-C411-2DA180F4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79" y="35041"/>
            <a:ext cx="812800" cy="812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2A18EC3-CECE-5D6C-43F3-5E262C143178}"/>
              </a:ext>
            </a:extLst>
          </p:cNvPr>
          <p:cNvSpPr txBox="1">
            <a:spLocks/>
          </p:cNvSpPr>
          <p:nvPr/>
        </p:nvSpPr>
        <p:spPr>
          <a:xfrm>
            <a:off x="3260420" y="1721776"/>
            <a:ext cx="3101948" cy="3945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spoke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To a blind man,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“Receive your sight,”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It was done,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And the darkness fled away.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spoke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To a dead man,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“Lazarus, come forth,”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It was done,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And the sadness fled away. </a:t>
            </a:r>
            <a:endParaRPr lang="en-US" sz="9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speaks,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 miracle happens.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speaks,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The light begins to shine.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If God’s word is so powerful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That it can make the universe,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It can remake you, too.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8A8FEE1-98CA-AE57-9913-C8E1497D088D}"/>
              </a:ext>
            </a:extLst>
          </p:cNvPr>
          <p:cNvSpPr txBox="1">
            <a:spLocks/>
          </p:cNvSpPr>
          <p:nvPr/>
        </p:nvSpPr>
        <p:spPr>
          <a:xfrm>
            <a:off x="6163974" y="1721777"/>
            <a:ext cx="3101948" cy="400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keeps His word,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Never will He fail.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In every command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And every promise,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There is power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To do what it says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For all who believe.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So, trust and obey,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Oh, trust Him today!</a:t>
            </a:r>
            <a:endParaRPr lang="en-US" sz="9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speaks,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 miracle happens.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When God speaks,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The light begins to shine.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If God’s word is so powerful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That it can make the universe,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It can remake you, too.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F97AD0-649D-CA4B-8160-D0787D8AEF75}"/>
              </a:ext>
            </a:extLst>
          </p:cNvPr>
          <p:cNvSpPr txBox="1">
            <a:spLocks/>
          </p:cNvSpPr>
          <p:nvPr/>
        </p:nvSpPr>
        <p:spPr>
          <a:xfrm>
            <a:off x="94525" y="646579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“When God Speaks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by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Braeden </a:t>
            </a:r>
            <a:r>
              <a:rPr lang="en-US" sz="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Entermann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Braeden </a:t>
            </a:r>
            <a:r>
              <a:rPr lang="en-US" sz="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Entermann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. Arrangement copyright © 2025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DB45E4-B109-1D94-E75E-18ACA601C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237905-FFED-7703-9BEE-FC553EF0250C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3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CRAFT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“Goodbye,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see you soon!”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What did you enjoy today?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What did you learn that’s new?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It’s time for us to say: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“Goodbye, and see you soon!”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We’ll see you again,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So until then,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God bless you.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CHALLENGE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916157-A2B8-1F21-BCF7-C73B21310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BA875-DF9E-4518-EC1A-699277800EEC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228738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Creator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OPENING ACTIVITIES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God made the light,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And the stars and the moon.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He made the sky and the sea.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God made the trees and the animals, too,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And He made you and me.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God is our Creator.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Nature declares our Father’s care.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There is no one greater than our God.</a:t>
            </a: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Creator”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God is Our Creator copy">
            <a:hlinkClick r:id="" action="ppaction://media"/>
            <a:extLst>
              <a:ext uri="{FF2B5EF4-FFF2-40B4-BE49-F238E27FC236}">
                <a16:creationId xmlns:a16="http://schemas.microsoft.com/office/drawing/2014/main" id="{E527ECFF-70E9-7DFE-A93E-D9875EF91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You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Be Still, Be Silent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0" y="262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PRAYER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B70AFFA0-CB0E-CB9E-3186-70D4A7D03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</a:t>
            </a: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Leviticus,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E5F3FCD8-C8B6-334C-B1BC-EF68E7B0D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Job,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1174</Words>
  <Application>Microsoft Macintosh PowerPoint</Application>
  <PresentationFormat>Widescreen</PresentationFormat>
  <Paragraphs>353</Paragraphs>
  <Slides>36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When God Speaks</vt:lpstr>
      <vt:lpstr>PowerPoint Presentation</vt:lpstr>
      <vt:lpstr>God Is Our Creator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71</cp:revision>
  <dcterms:created xsi:type="dcterms:W3CDTF">2025-03-02T08:19:28Z</dcterms:created>
  <dcterms:modified xsi:type="dcterms:W3CDTF">2025-10-20T18:51:21Z</dcterms:modified>
</cp:coreProperties>
</file>